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83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1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29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08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63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3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8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94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10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03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0B324-C05B-481F-8D5C-E7D3B28AF10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90A51-DDFC-4B9A-B330-CD66DDBBF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8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6192688" cy="23762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DR ALISON SMITH TO RETIRE AFTER </a:t>
            </a:r>
            <a:r>
              <a:rPr lang="en-GB" smtClean="0"/>
              <a:t>25YEARS </a:t>
            </a:r>
            <a:r>
              <a:rPr lang="en-GB" smtClean="0"/>
              <a:t>AT</a:t>
            </a:r>
            <a:r>
              <a:rPr lang="en-GB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B0F0"/>
                </a:solidFill>
              </a:rPr>
              <a:t>ST THOMAS MEDICAL GROUP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632848" cy="2952328"/>
          </a:xfrm>
        </p:spPr>
        <p:txBody>
          <a:bodyPr>
            <a:normAutofit/>
          </a:bodyPr>
          <a:lstStyle/>
          <a:p>
            <a:r>
              <a:rPr lang="en-GB" b="1" dirty="0" smtClean="0"/>
              <a:t>Having worked mostly at the </a:t>
            </a:r>
            <a:r>
              <a:rPr lang="en-GB" b="1" dirty="0" err="1" smtClean="0"/>
              <a:t>Exwick</a:t>
            </a:r>
            <a:r>
              <a:rPr lang="en-GB" b="1" dirty="0" smtClean="0"/>
              <a:t> Health Centre - Dr Alison Smith will be leaving the </a:t>
            </a:r>
          </a:p>
          <a:p>
            <a:r>
              <a:rPr lang="en-GB" b="1" dirty="0" smtClean="0"/>
              <a:t>St Thomas Medical Group in April 2021 – she will </a:t>
            </a:r>
            <a:r>
              <a:rPr lang="en-GB" b="1" smtClean="0"/>
              <a:t>be missed, we </a:t>
            </a:r>
            <a:r>
              <a:rPr lang="en-GB" b="1" dirty="0" smtClean="0"/>
              <a:t>all wish her well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4511" y="497819"/>
            <a:ext cx="2784309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1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DR ALISON SMITH TO RETIRE AFTER 25YEARS AT  ST THOMAS MEDICAL GROUP</vt:lpstr>
    </vt:vector>
  </TitlesOfParts>
  <Company>Delt Shared Services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ALISON SMITH IS RETIRING FROM ST THOMAS MEDICAL GROUP</dc:title>
  <dc:creator>Marilyn Mabe</dc:creator>
  <cp:lastModifiedBy>Marilyn Mabe</cp:lastModifiedBy>
  <cp:revision>6</cp:revision>
  <dcterms:created xsi:type="dcterms:W3CDTF">2020-12-01T15:53:58Z</dcterms:created>
  <dcterms:modified xsi:type="dcterms:W3CDTF">2020-12-04T15:39:16Z</dcterms:modified>
</cp:coreProperties>
</file>